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</p:sldMasterIdLst>
  <p:notesMasterIdLst>
    <p:notesMasterId r:id="rId9"/>
  </p:notesMasterIdLst>
  <p:handoutMasterIdLst>
    <p:handoutMasterId r:id="rId10"/>
  </p:handoutMasterIdLst>
  <p:sldIdLst>
    <p:sldId id="291" r:id="rId2"/>
    <p:sldId id="294" r:id="rId3"/>
    <p:sldId id="303" r:id="rId4"/>
    <p:sldId id="295" r:id="rId5"/>
    <p:sldId id="297" r:id="rId6"/>
    <p:sldId id="298" r:id="rId7"/>
    <p:sldId id="302" r:id="rId8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hil Arora" initials="NA" lastIdx="1" clrIdx="0">
    <p:extLst>
      <p:ext uri="{19B8F6BF-5375-455C-9EA6-DF929625EA0E}">
        <p15:presenceInfo xmlns:p15="http://schemas.microsoft.com/office/powerpoint/2012/main" userId="7be94eafc38bb4e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8383"/>
    <a:srgbClr val="666666"/>
    <a:srgbClr val="005BBB"/>
    <a:srgbClr val="4DC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5898"/>
  </p:normalViewPr>
  <p:slideViewPr>
    <p:cSldViewPr snapToGrid="0" snapToObjects="1">
      <p:cViewPr varScale="1">
        <p:scale>
          <a:sx n="86" d="100"/>
          <a:sy n="86" d="100"/>
        </p:scale>
        <p:origin x="422" y="48"/>
      </p:cViewPr>
      <p:guideLst/>
    </p:cSldViewPr>
  </p:slideViewPr>
  <p:outlineViewPr>
    <p:cViewPr>
      <p:scale>
        <a:sx n="33" d="100"/>
        <a:sy n="33" d="100"/>
      </p:scale>
      <p:origin x="0" y="-60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90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33A1-6D17-2C4C-B4C2-C83DB37352CC}" type="datetimeFigureOut">
              <a:rPr lang="en-US" smtClean="0">
                <a:latin typeface="Arial" charset="0"/>
              </a:rPr>
              <a:t>12/5/2019</a:t>
            </a:fld>
            <a:endParaRPr lang="en-US" dirty="0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171E-5108-1245-8B63-E8B205C9AF87}" type="slidenum">
              <a:rPr lang="en-US" smtClean="0">
                <a:latin typeface="Arial" charset="0"/>
              </a:r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542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fld id="{5B96CA4F-2197-CC40-B4FC-798A937A9DC6}" type="datetimeFigureOut">
              <a:rPr lang="en-US" smtClean="0"/>
              <a:pPr/>
              <a:t>12/5/2019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fld id="{02322656-8894-1544-92AA-01B3CF5E61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5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18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88952" cy="6858000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Sub-topic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" y="6046265"/>
            <a:ext cx="4650699" cy="344912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505879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927100"/>
            <a:ext cx="12192000" cy="59309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784519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Section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" y="321146"/>
            <a:ext cx="4800600" cy="35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" y="0"/>
            <a:ext cx="12188950" cy="68579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" y="321146"/>
            <a:ext cx="4800600" cy="35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417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8" y="2189263"/>
            <a:ext cx="6402832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66897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5029200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vitae dolor </a:t>
            </a:r>
            <a:r>
              <a:rPr lang="en-US" dirty="0" err="1"/>
              <a:t>euismod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mattis</a:t>
            </a:r>
            <a:r>
              <a:rPr lang="en-US" dirty="0"/>
              <a:t>. In </a:t>
            </a:r>
            <a:r>
              <a:rPr lang="en-US" dirty="0" err="1"/>
              <a:t>ornare</a:t>
            </a:r>
            <a:r>
              <a:rPr lang="en-US" dirty="0"/>
              <a:t> convallis </a:t>
            </a:r>
            <a:r>
              <a:rPr lang="en-US" dirty="0" err="1"/>
              <a:t>velit</a:t>
            </a:r>
            <a:r>
              <a:rPr lang="en-US" dirty="0"/>
              <a:t> vitae cursus. Integer </a:t>
            </a:r>
            <a:r>
              <a:rPr lang="en-US" dirty="0" err="1"/>
              <a:t>egestas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mi </a:t>
            </a:r>
            <a:r>
              <a:rPr lang="en-US" dirty="0" err="1"/>
              <a:t>vehicula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</a:t>
            </a:r>
          </a:p>
        </p:txBody>
      </p:sp>
      <p:sp>
        <p:nvSpPr>
          <p:cNvPr id="5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61855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8557757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457200" marR="0" indent="-406400" algn="l" defTabSz="914400" rtl="0" eaLnBrk="1" fontAlgn="auto" latinLnBrk="0" hangingPunct="1">
              <a:lnSpc>
                <a:spcPts val="2600"/>
              </a:lnSpc>
              <a:spcBef>
                <a:spcPts val="100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20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r>
              <a:rPr lang="en-US" dirty="0" err="1"/>
              <a:t>Quisque</a:t>
            </a:r>
            <a:r>
              <a:rPr lang="en-US" dirty="0"/>
              <a:t> ac </a:t>
            </a:r>
            <a:r>
              <a:rPr lang="en-US" dirty="0" err="1"/>
              <a:t>orci</a:t>
            </a:r>
            <a:r>
              <a:rPr lang="en-US" dirty="0"/>
              <a:t> in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.</a:t>
            </a:r>
          </a:p>
          <a:p>
            <a:r>
              <a:rPr lang="en-US" dirty="0" err="1"/>
              <a:t>Donec</a:t>
            </a:r>
            <a:r>
              <a:rPr lang="en-US" dirty="0"/>
              <a:t> vitae </a:t>
            </a:r>
            <a:r>
              <a:rPr lang="en-US" dirty="0" err="1"/>
              <a:t>justo</a:t>
            </a:r>
            <a:r>
              <a:rPr lang="en-US" dirty="0"/>
              <a:t> et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  <a:p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ex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  <a:p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ac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</a:t>
            </a:r>
          </a:p>
          <a:p>
            <a:r>
              <a:rPr lang="en-US" dirty="0" err="1"/>
              <a:t>Duis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</a:t>
            </a:r>
          </a:p>
          <a:p>
            <a:r>
              <a:rPr lang="en-US" dirty="0"/>
              <a:t>Justo et neque odio facilisis turpis </a:t>
            </a:r>
            <a:r>
              <a:rPr lang="en-US" dirty="0" err="1"/>
              <a:t>sodales</a:t>
            </a:r>
            <a:r>
              <a:rPr lang="en-US" dirty="0"/>
              <a:t> placerat.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0740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66928" y="2185416"/>
            <a:ext cx="9678987" cy="3848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buClr>
                <a:srgbClr val="005BBB"/>
              </a:buClr>
              <a:buFontTx/>
              <a:buNone/>
              <a:defRPr sz="1700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736600" indent="-279400">
              <a:lnSpc>
                <a:spcPts val="2300"/>
              </a:lnSpc>
              <a:buClr>
                <a:srgbClr val="005BBB"/>
              </a:buClr>
              <a:buFont typeface="Arial" charset="0"/>
              <a:buChar char="•"/>
              <a:tabLst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marR="0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1143000" algn="l"/>
              </a:tabLs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</a:t>
            </a:r>
          </a:p>
          <a:p>
            <a:pPr lvl="2"/>
            <a:r>
              <a:rPr lang="en-US" dirty="0"/>
              <a:t>Third level</a:t>
            </a:r>
          </a:p>
          <a:p>
            <a:pPr lvl="1"/>
            <a:r>
              <a:rPr lang="en-US" dirty="0"/>
              <a:t>Second level text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/>
              <a:t>Third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 </a:t>
            </a:r>
          </a:p>
          <a:p>
            <a:pPr lvl="2"/>
            <a:r>
              <a:rPr lang="en-US" dirty="0"/>
              <a:t>Third level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9412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098566" y="930275"/>
            <a:ext cx="7093434" cy="59309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4268653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and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48040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114631" y="934720"/>
            <a:ext cx="7077369" cy="306467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4268653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114631" y="3998296"/>
            <a:ext cx="360252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701089" y="3998296"/>
            <a:ext cx="349091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and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87271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68638" y="0"/>
            <a:ext cx="1169605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2400" dirty="0">
                <a:latin typeface="Arial" charset="0"/>
              </a:rPr>
              <a:t>‘-</a:t>
            </a: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2045778" y="1023929"/>
            <a:ext cx="8557756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48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 userDrawn="1"/>
        </p:nvSpPr>
        <p:spPr>
          <a:xfrm>
            <a:off x="2045778" y="2555888"/>
            <a:ext cx="8557756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951" cy="6857999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566928" y="2320111"/>
            <a:ext cx="10515600" cy="381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11045952" y="6221885"/>
            <a:ext cx="725424" cy="534516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6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6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" y="321146"/>
            <a:ext cx="4800600" cy="35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4" r:id="rId2"/>
    <p:sldLayoutId id="2147483905" r:id="rId3"/>
    <p:sldLayoutId id="2147483895" r:id="rId4"/>
    <p:sldLayoutId id="2147483897" r:id="rId5"/>
    <p:sldLayoutId id="2147483907" r:id="rId6"/>
    <p:sldLayoutId id="2147483898" r:id="rId7"/>
    <p:sldLayoutId id="2147483900" r:id="rId8"/>
    <p:sldLayoutId id="2147483906" r:id="rId9"/>
    <p:sldLayoutId id="2147483902" r:id="rId1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Georgia" charset="0"/>
          <a:ea typeface="Georgia" charset="0"/>
          <a:cs typeface="Georgia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LucidaGrande" charset="0"/>
        <a:buChar char="-"/>
        <a:defRPr sz="18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80">
          <p15:clr>
            <a:srgbClr val="F26B43"/>
          </p15:clr>
        </p15:guide>
        <p15:guide id="2" pos="416">
          <p15:clr>
            <a:srgbClr val="F26B43"/>
          </p15:clr>
        </p15:guide>
        <p15:guide id="3" orient="horz" pos="4016">
          <p15:clr>
            <a:srgbClr val="F26B43"/>
          </p15:clr>
        </p15:guide>
        <p15:guide id="4" pos="7392">
          <p15:clr>
            <a:srgbClr val="F26B43"/>
          </p15:clr>
        </p15:guide>
        <p15:guide id="5" pos="288">
          <p15:clr>
            <a:srgbClr val="F26B43"/>
          </p15:clr>
        </p15:guide>
        <p15:guide id="6" pos="4464">
          <p15:clr>
            <a:srgbClr val="F26B43"/>
          </p15:clr>
        </p15:guide>
        <p15:guide id="7" pos="4704">
          <p15:clr>
            <a:srgbClr val="F26B43"/>
          </p15:clr>
        </p15:guide>
        <p15:guide id="8" pos="4512">
          <p15:clr>
            <a:srgbClr val="F26B43"/>
          </p15:clr>
        </p15:guide>
        <p15:guide id="9" orient="horz" pos="1848">
          <p15:clr>
            <a:srgbClr val="F26B43"/>
          </p15:clr>
        </p15:guide>
        <p15:guide id="10" orient="horz" pos="1896">
          <p15:clr>
            <a:srgbClr val="F26B43"/>
          </p15:clr>
        </p15:guide>
        <p15:guide id="11" orient="horz" pos="2880">
          <p15:clr>
            <a:srgbClr val="F26B43"/>
          </p15:clr>
        </p15:guide>
        <p15:guide id="12" orient="horz" pos="28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final.mp4" TargetMode="Externa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-</a:t>
            </a:r>
            <a:r>
              <a:rPr lang="en-US" sz="2000" dirty="0" err="1"/>
              <a:t>Rammya</a:t>
            </a:r>
            <a:r>
              <a:rPr lang="en-US" sz="2000" dirty="0"/>
              <a:t> </a:t>
            </a:r>
            <a:r>
              <a:rPr lang="en-US" sz="2000" dirty="0" err="1"/>
              <a:t>Iyer</a:t>
            </a:r>
            <a:endParaRPr lang="en-US" sz="2000" dirty="0"/>
          </a:p>
          <a:p>
            <a:r>
              <a:rPr lang="en-US" sz="2000" dirty="0"/>
              <a:t>-</a:t>
            </a:r>
            <a:r>
              <a:rPr lang="en-US" sz="2000" dirty="0" err="1"/>
              <a:t>Pushpinder</a:t>
            </a:r>
            <a:r>
              <a:rPr lang="en-US" sz="2000" dirty="0"/>
              <a:t> </a:t>
            </a:r>
            <a:r>
              <a:rPr lang="en-US" sz="2000" dirty="0" err="1"/>
              <a:t>Walia</a:t>
            </a:r>
            <a:endParaRPr lang="en-US" sz="2000" dirty="0"/>
          </a:p>
          <a:p>
            <a:r>
              <a:rPr lang="en-US" sz="2000" dirty="0"/>
              <a:t>-Nikhil Arora</a:t>
            </a:r>
          </a:p>
          <a:p>
            <a:r>
              <a:rPr lang="en-US" sz="2000" dirty="0"/>
              <a:t>		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800" dirty="0" err="1"/>
              <a:t>Turtlebot</a:t>
            </a:r>
            <a:r>
              <a:rPr lang="en-US" sz="4800" dirty="0"/>
              <a:t> – Hand gesture and voice control</a:t>
            </a:r>
          </a:p>
        </p:txBody>
      </p:sp>
    </p:spTree>
    <p:extLst>
      <p:ext uri="{BB962C8B-B14F-4D97-AF65-F5344CB8AC3E}">
        <p14:creationId xmlns:p14="http://schemas.microsoft.com/office/powerpoint/2010/main" val="1461822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Our project, is primarily based on establishing this very base by including the feature of controlling a robot by using one’s voice commands or by hand gesture movement.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8212017-B517-43F6-B2CD-0C9D0BE55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4050" y="940080"/>
            <a:ext cx="5217950" cy="596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157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CCA2BF6-C348-4D9B-B748-C98A5F0D3F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Always thought how difficult it would be for a differently abled person to work in the real world. So, from there we thought that why not make a robot which they can use as a assistant using their gestures or voice commands.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96C5963-AF7B-4640-BB64-098C1818F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2799528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 Gesture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4CC5C65-7810-4F07-99DE-2B9B87445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6163" y="1931737"/>
            <a:ext cx="9155837" cy="492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888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Voice Control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02B857-DE4E-4D1C-A1E8-A877A4A2A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754" y="2213171"/>
            <a:ext cx="6944694" cy="40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986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Video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69468" y="2189264"/>
            <a:ext cx="8077381" cy="633836"/>
          </a:xfrm>
        </p:spPr>
        <p:txBody>
          <a:bodyPr/>
          <a:lstStyle/>
          <a:p>
            <a:r>
              <a:rPr lang="en-US" dirty="0">
                <a:hlinkClick r:id="rId2" action="ppaction://hlinkfile"/>
              </a:rPr>
              <a:t>final.mp4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827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87094D-5F6C-4076-9ACE-1658EBAF6725}"/>
              </a:ext>
            </a:extLst>
          </p:cNvPr>
          <p:cNvSpPr txBox="1"/>
          <p:nvPr/>
        </p:nvSpPr>
        <p:spPr>
          <a:xfrm>
            <a:off x="1580225" y="1766656"/>
            <a:ext cx="937482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9600" dirty="0"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r>
              <a:rPr lang="en-US" sz="9600" dirty="0">
                <a:solidFill>
                  <a:schemeClr val="tx2">
                    <a:lumMod val="75000"/>
                  </a:schemeClr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5115389"/>
      </p:ext>
    </p:extLst>
  </p:cSld>
  <p:clrMapOvr>
    <a:masterClrMapping/>
  </p:clrMapOvr>
</p:sld>
</file>

<file path=ppt/theme/theme1.xml><?xml version="1.0" encoding="utf-8"?>
<a:theme xmlns:a="http://schemas.openxmlformats.org/drawingml/2006/main" name="UB Powerpoint Template">
  <a:themeElements>
    <a:clrScheme name="UB Color Palette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1727</TotalTime>
  <Words>107</Words>
  <Application>Microsoft Office PowerPoint</Application>
  <PresentationFormat>Widescreen</PresentationFormat>
  <Paragraphs>16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Georgia</vt:lpstr>
      <vt:lpstr>LucidaGrande</vt:lpstr>
      <vt:lpstr>UB Powerpoint Template</vt:lpstr>
      <vt:lpstr>Turtlebot – Hand gesture and voice control</vt:lpstr>
      <vt:lpstr>Introduction</vt:lpstr>
      <vt:lpstr>Motivation</vt:lpstr>
      <vt:lpstr>Hand Gesture</vt:lpstr>
      <vt:lpstr>Voice Control</vt:lpstr>
      <vt:lpstr>Final Video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Template</dc:title>
  <dc:subject/>
  <dc:creator>Microsoft Office User</dc:creator>
  <cp:keywords/>
  <dc:description/>
  <cp:lastModifiedBy>Nikhil Arora</cp:lastModifiedBy>
  <cp:revision>181</cp:revision>
  <cp:lastPrinted>2015-10-19T19:01:41Z</cp:lastPrinted>
  <dcterms:created xsi:type="dcterms:W3CDTF">2016-06-28T14:05:07Z</dcterms:created>
  <dcterms:modified xsi:type="dcterms:W3CDTF">2019-12-05T22:13:40Z</dcterms:modified>
  <cp:category/>
</cp:coreProperties>
</file>